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59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32" autoAdjust="0"/>
    <p:restoredTop sz="94660"/>
  </p:normalViewPr>
  <p:slideViewPr>
    <p:cSldViewPr>
      <p:cViewPr>
        <p:scale>
          <a:sx n="50" d="100"/>
          <a:sy n="50" d="100"/>
        </p:scale>
        <p:origin x="-94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40F1554-C6AE-47A7-8089-34F6199DDB1B}" type="datetimeFigureOut">
              <a:rPr lang="ru-RU" smtClean="0"/>
              <a:t>21.09.2013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CC3014F-C9C0-4850-8EE8-4971F54EC33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2104688"/>
            <a:ext cx="4320480" cy="233242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Поезжай за моря –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океаны,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Надо всею землей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пролети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Есть на свете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различные страны,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 такой, как у нас,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найти!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Елена\Desktop\image9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36" y="227248"/>
            <a:ext cx="2446556" cy="197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лена\Desktop\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61284"/>
            <a:ext cx="3096344" cy="211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лена\Desktop\x400_data_media_123_voronezh_003.jpg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9" y="253124"/>
            <a:ext cx="2567915" cy="195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Елена\Desktop\0_563f4_75cab8b8_X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12" y="4384712"/>
            <a:ext cx="2410217" cy="218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Елена\Desktop\i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10" y="2420888"/>
            <a:ext cx="256791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Елена\Desktop\i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9080"/>
            <a:ext cx="3384376" cy="190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Елена\Desktop\i (2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9" y="4461284"/>
            <a:ext cx="2567914" cy="211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Елена\Desktop\74173481_3419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36" y="2420888"/>
            <a:ext cx="244655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020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/>
          <a:lstStyle/>
          <a:p>
            <a:r>
              <a:rPr lang="ru-RU" b="1" dirty="0" smtClean="0"/>
              <a:t>Наша малая Родина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4038600" cy="492960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4784"/>
            <a:ext cx="4038600" cy="492960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ПЕСНЯ О РЕПЬЕВСКОМ КРАЕ</a:t>
            </a:r>
            <a:endParaRPr lang="ru-RU" sz="1400" dirty="0" smtClean="0"/>
          </a:p>
          <a:p>
            <a:pPr marL="0" indent="0">
              <a:buNone/>
            </a:pPr>
            <a:r>
              <a:rPr lang="ru-RU" sz="1900" b="1" dirty="0" smtClean="0"/>
              <a:t>Над полями пшеницы волнистой</a:t>
            </a:r>
          </a:p>
          <a:p>
            <a:pPr marL="0" indent="0">
              <a:buNone/>
            </a:pPr>
            <a:r>
              <a:rPr lang="ru-RU" sz="1900" b="1" dirty="0" smtClean="0"/>
              <a:t>Колокольный разносится звон.</a:t>
            </a:r>
          </a:p>
          <a:p>
            <a:pPr marL="0" indent="0">
              <a:buNone/>
            </a:pPr>
            <a:r>
              <a:rPr lang="ru-RU" sz="1900" b="1" dirty="0" smtClean="0"/>
              <a:t>Здесь у речки </a:t>
            </a:r>
            <a:r>
              <a:rPr lang="ru-RU" sz="1900" b="1" dirty="0" err="1" smtClean="0"/>
              <a:t>Потудани</a:t>
            </a:r>
            <a:r>
              <a:rPr lang="ru-RU" sz="1900" b="1" dirty="0" smtClean="0"/>
              <a:t> чистой</a:t>
            </a:r>
          </a:p>
          <a:p>
            <a:pPr marL="0" indent="0">
              <a:buNone/>
            </a:pPr>
            <a:r>
              <a:rPr lang="ru-RU" sz="1900" b="1" dirty="0" smtClean="0"/>
              <a:t>Милый сердцу </a:t>
            </a:r>
            <a:r>
              <a:rPr lang="ru-RU" sz="1900" b="1" dirty="0" err="1" smtClean="0"/>
              <a:t>Репьевский</a:t>
            </a:r>
            <a:r>
              <a:rPr lang="ru-RU" sz="1900" b="1" dirty="0" smtClean="0"/>
              <a:t> район.</a:t>
            </a:r>
          </a:p>
          <a:p>
            <a:pPr marL="0" indent="0">
              <a:buNone/>
            </a:pPr>
            <a:endParaRPr lang="ru-RU" sz="1900" b="1" dirty="0"/>
          </a:p>
          <a:p>
            <a:pPr marL="0" indent="0">
              <a:buNone/>
            </a:pPr>
            <a:r>
              <a:rPr lang="ru-RU" sz="1900" b="1" dirty="0" smtClean="0"/>
              <a:t>Здесь просторы степные без края</a:t>
            </a:r>
          </a:p>
          <a:p>
            <a:pPr marL="0" indent="0">
              <a:buNone/>
            </a:pPr>
            <a:r>
              <a:rPr lang="ru-RU" sz="1900" b="1" dirty="0" smtClean="0"/>
              <a:t>И цветущих садов белизна,</a:t>
            </a:r>
          </a:p>
          <a:p>
            <a:pPr marL="0" indent="0">
              <a:buNone/>
            </a:pPr>
            <a:r>
              <a:rPr lang="ru-RU" sz="1900" b="1" dirty="0" smtClean="0"/>
              <a:t>И Репьевка, всегда молодая,</a:t>
            </a:r>
          </a:p>
          <a:p>
            <a:pPr marL="0" indent="0">
              <a:buNone/>
            </a:pPr>
            <a:r>
              <a:rPr lang="ru-RU" sz="1900" b="1" dirty="0" smtClean="0"/>
              <a:t>В целом мире такая одна.</a:t>
            </a:r>
          </a:p>
          <a:p>
            <a:pPr marL="0" indent="0">
              <a:buNone/>
            </a:pPr>
            <a:endParaRPr lang="ru-RU" sz="1900" b="1" dirty="0"/>
          </a:p>
          <a:p>
            <a:pPr marL="0" indent="0">
              <a:buNone/>
            </a:pPr>
            <a:r>
              <a:rPr lang="ru-RU" sz="1900" b="1" dirty="0" smtClean="0"/>
              <a:t>Здесь могилы солдат неизвестных,</a:t>
            </a:r>
          </a:p>
          <a:p>
            <a:pPr marL="0" indent="0">
              <a:buNone/>
            </a:pPr>
            <a:r>
              <a:rPr lang="ru-RU" sz="1900" b="1" dirty="0" smtClean="0"/>
              <a:t>Обелиски из серых камней.</a:t>
            </a:r>
          </a:p>
          <a:p>
            <a:pPr marL="0" indent="0">
              <a:buNone/>
            </a:pPr>
            <a:r>
              <a:rPr lang="ru-RU" sz="1900" b="1" dirty="0" smtClean="0"/>
              <a:t>Это боль матерей безутешных,</a:t>
            </a:r>
          </a:p>
          <a:p>
            <a:pPr marL="0" indent="0">
              <a:buNone/>
            </a:pPr>
            <a:r>
              <a:rPr lang="ru-RU" sz="1900" b="1" dirty="0" smtClean="0"/>
              <a:t>Это слава далеких тех дней.</a:t>
            </a:r>
          </a:p>
          <a:p>
            <a:pPr marL="0" indent="0">
              <a:buNone/>
            </a:pPr>
            <a:endParaRPr lang="ru-RU" sz="1900" b="1" dirty="0"/>
          </a:p>
          <a:p>
            <a:pPr marL="0" indent="0">
              <a:buNone/>
            </a:pPr>
            <a:r>
              <a:rPr lang="ru-RU" sz="1900" b="1" dirty="0" smtClean="0"/>
              <a:t>Все проходит, уходит глазами,</a:t>
            </a:r>
          </a:p>
          <a:p>
            <a:pPr marL="0" indent="0">
              <a:buNone/>
            </a:pPr>
            <a:r>
              <a:rPr lang="ru-RU" sz="1900" b="1" dirty="0" smtClean="0"/>
              <a:t>Непрерывная смена времен.</a:t>
            </a:r>
          </a:p>
          <a:p>
            <a:pPr marL="0" indent="0">
              <a:buNone/>
            </a:pPr>
            <a:r>
              <a:rPr lang="ru-RU" sz="1900" b="1" dirty="0" smtClean="0"/>
              <a:t>Но всегда будет славен делами</a:t>
            </a:r>
          </a:p>
          <a:p>
            <a:pPr marL="0" indent="0">
              <a:buNone/>
            </a:pPr>
            <a:r>
              <a:rPr lang="ru-RU" sz="1900" b="1" dirty="0" smtClean="0"/>
              <a:t>Милый сердцу </a:t>
            </a:r>
            <a:r>
              <a:rPr lang="ru-RU" sz="1900" b="1" dirty="0" err="1" smtClean="0"/>
              <a:t>Репьевский</a:t>
            </a:r>
            <a:r>
              <a:rPr lang="ru-RU" sz="1900" b="1" dirty="0" smtClean="0"/>
              <a:t> район.</a:t>
            </a:r>
          </a:p>
          <a:p>
            <a:pPr marL="0" indent="0">
              <a:buNone/>
            </a:pPr>
            <a:r>
              <a:rPr lang="ru-RU" sz="1900" b="1" dirty="0"/>
              <a:t>	</a:t>
            </a:r>
            <a:r>
              <a:rPr lang="ru-RU" sz="1900" b="1" dirty="0" smtClean="0"/>
              <a:t>	</a:t>
            </a:r>
            <a:r>
              <a:rPr lang="ru-RU" sz="1900" b="1" dirty="0" err="1" smtClean="0"/>
              <a:t>Горулько</a:t>
            </a:r>
            <a:r>
              <a:rPr lang="ru-RU" sz="1900" b="1" dirty="0" smtClean="0"/>
              <a:t> П.  </a:t>
            </a:r>
          </a:p>
        </p:txBody>
      </p:sp>
      <p:pic>
        <p:nvPicPr>
          <p:cNvPr id="4098" name="Picture 2" descr="C:\Users\Елена\Desktop\P10100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68" y="1412776"/>
            <a:ext cx="3980615" cy="500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Елена\Desktop\1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16633"/>
            <a:ext cx="180181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314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Репьевка в начале 20 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Еле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3690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127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Вливается в душу пора золотая…</a:t>
            </a:r>
            <a:br>
              <a:rPr lang="ru-RU" dirty="0" smtClean="0"/>
            </a:br>
            <a:r>
              <a:rPr lang="ru-RU" dirty="0" smtClean="0"/>
              <a:t>					</a:t>
            </a:r>
            <a:r>
              <a:rPr lang="ru-RU" sz="3100" dirty="0" smtClean="0"/>
              <a:t>Глаголев И.И.</a:t>
            </a:r>
            <a:endParaRPr lang="ru-RU" sz="3100" dirty="0"/>
          </a:p>
        </p:txBody>
      </p:sp>
      <p:sp>
        <p:nvSpPr>
          <p:cNvPr id="8" name="Текс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Глаголев И. И.</a:t>
            </a:r>
            <a:endParaRPr lang="ru-RU" dirty="0"/>
          </a:p>
        </p:txBody>
      </p:sp>
      <p:pic>
        <p:nvPicPr>
          <p:cNvPr id="3074" name="Picture 2" descr="C:\Users\Елена\Desktop\IMG_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87" y="1628800"/>
            <a:ext cx="359727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лен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403244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2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А в России зима!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				</a:t>
            </a:r>
            <a:r>
              <a:rPr lang="ru-RU" sz="2800" dirty="0" smtClean="0"/>
              <a:t>Сапронов А. Н.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Елена\Desktop\IMG_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511551" cy="456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Елена\Desktop\0_79dbf_c6c906b8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628800"/>
            <a:ext cx="4503936" cy="456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906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Первый снег, какое чудо!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					</a:t>
            </a:r>
            <a:r>
              <a:rPr lang="ru-RU" sz="2000" dirty="0" err="1" smtClean="0"/>
              <a:t>Хлюндрин</a:t>
            </a:r>
            <a:r>
              <a:rPr lang="ru-RU" sz="2000" dirty="0" smtClean="0"/>
              <a:t> Н.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Елена\Desktop\IMG_0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816424" cy="463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Елен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1484785"/>
            <a:ext cx="4176464" cy="463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687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Вновь пришла к нам весна…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					</a:t>
            </a:r>
            <a:r>
              <a:rPr lang="ru-RU" sz="2000" dirty="0" err="1" smtClean="0"/>
              <a:t>Хлюндрин</a:t>
            </a:r>
            <a:r>
              <a:rPr lang="ru-RU" sz="2000" dirty="0" smtClean="0"/>
              <a:t> Н.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Елена\Desktop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8091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0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600000">
            <a:off x="179512" y="116632"/>
            <a:ext cx="8640960" cy="1656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Нет ничего дороже края,</a:t>
            </a:r>
            <a:br>
              <a:rPr lang="ru-RU" dirty="0" smtClean="0"/>
            </a:br>
            <a:r>
              <a:rPr lang="ru-RU" dirty="0" smtClean="0"/>
              <a:t>Где ты родился, где ты рос…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					</a:t>
            </a:r>
            <a:r>
              <a:rPr lang="ru-RU" sz="2200" dirty="0" err="1" smtClean="0"/>
              <a:t>Хлюндрин</a:t>
            </a:r>
            <a:r>
              <a:rPr lang="ru-RU" sz="2200" dirty="0" smtClean="0"/>
              <a:t> Н.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Елена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844824"/>
            <a:ext cx="7848873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763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Репьевка во время оккупации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Елена\Desktop\vrn_repyevka_old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77223"/>
            <a:ext cx="8496944" cy="500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926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 память жива!</a:t>
            </a:r>
            <a:endParaRPr lang="ru-RU" dirty="0"/>
          </a:p>
        </p:txBody>
      </p:sp>
      <p:pic>
        <p:nvPicPr>
          <p:cNvPr id="5" name="Объект 4" descr="http://www.gorod.velizh.ru/pict/mamkin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1556792"/>
            <a:ext cx="352994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Users\Елена\Desktop\IM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403244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316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Николай Иванович Борзенко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Елена\Desktop\IMG_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484784"/>
            <a:ext cx="374441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Елен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4104456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446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Елена\Desktop\8simvol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220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48880"/>
            <a:ext cx="8229600" cy="1656184"/>
          </a:xfrm>
        </p:spPr>
        <p:txBody>
          <a:bodyPr/>
          <a:lstStyle/>
          <a:p>
            <a:r>
              <a:rPr lang="ru-RU" dirty="0" smtClean="0"/>
              <a:t>Репьевка сегодня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Еле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7708"/>
            <a:ext cx="2219325" cy="170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Елена\Desktop\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652" y="207708"/>
            <a:ext cx="1905000" cy="187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Елена\Desktop\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5"/>
            <a:ext cx="2269927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Елена\Desktop\p98867585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2199"/>
            <a:ext cx="212474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Елена\Desktop\Repyevc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973" y="207708"/>
            <a:ext cx="3948832" cy="199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Елена\Desktop\den_zdorovya_uchite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805" y="4653135"/>
            <a:ext cx="2354401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Елена\Desktop\IMG_705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576" y="2395822"/>
            <a:ext cx="1961075" cy="182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C:\Users\Елена\Desktop\Изображение 00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313936"/>
            <a:ext cx="2504526" cy="234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106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Быть патриотом….</a:t>
            </a:r>
            <a:br>
              <a:rPr lang="ru-RU" sz="2800" dirty="0" smtClean="0"/>
            </a:br>
            <a:r>
              <a:rPr lang="ru-RU" sz="2800" dirty="0" smtClean="0"/>
              <a:t>Что же это значит?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Елена\Desktop\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792088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227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2030" y="-747464"/>
            <a:ext cx="8229600" cy="6768752"/>
          </a:xfrm>
        </p:spPr>
        <p:txBody>
          <a:bodyPr>
            <a:normAutofit/>
          </a:bodyPr>
          <a:lstStyle/>
          <a:p>
            <a:r>
              <a:rPr lang="ru-RU" b="1" dirty="0" smtClean="0"/>
              <a:t>А это значит – Родину любить.</a:t>
            </a:r>
            <a:br>
              <a:rPr lang="ru-RU" b="1" dirty="0" smtClean="0"/>
            </a:br>
            <a:r>
              <a:rPr lang="ru-RU" b="1" dirty="0" smtClean="0"/>
              <a:t>А это значит – честно, бесконечно</a:t>
            </a:r>
            <a:br>
              <a:rPr lang="ru-RU" b="1" dirty="0" smtClean="0"/>
            </a:br>
            <a:r>
              <a:rPr lang="ru-RU" b="1" dirty="0" smtClean="0"/>
              <a:t>Отечеству любимому служить!</a:t>
            </a:r>
            <a:endParaRPr lang="ru-RU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836712"/>
            <a:ext cx="6400800" cy="518457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0635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Карта России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Елена\Desktop\russia-map-1-700x3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35292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884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Над полями пшеницы волнистой</a:t>
            </a:r>
            <a:endParaRPr lang="ru-RU" dirty="0"/>
          </a:p>
        </p:txBody>
      </p:sp>
      <p:pic>
        <p:nvPicPr>
          <p:cNvPr id="5124" name="Picture 4" descr="C:\Users\Елена\Desktop\пшеничное-поле-фото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80920" cy="509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775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Колокольный разносится звон</a:t>
            </a:r>
            <a:endParaRPr lang="ru-RU" dirty="0"/>
          </a:p>
        </p:txBody>
      </p:sp>
      <p:pic>
        <p:nvPicPr>
          <p:cNvPr id="6146" name="Picture 2" descr="C:\Users\Елена\Desktop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80920" cy="511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374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Здесь у речки </a:t>
            </a:r>
            <a:r>
              <a:rPr lang="ru-RU" dirty="0" err="1" smtClean="0"/>
              <a:t>Потудани</a:t>
            </a:r>
            <a:r>
              <a:rPr lang="ru-RU" dirty="0" smtClean="0"/>
              <a:t> чистой</a:t>
            </a:r>
            <a:endParaRPr lang="ru-RU" dirty="0"/>
          </a:p>
        </p:txBody>
      </p:sp>
      <p:pic>
        <p:nvPicPr>
          <p:cNvPr id="7170" name="Picture 2" descr="C:\Users\Елена\Desktop\Изображение 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8092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377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Здесь просторы степные без края</a:t>
            </a:r>
            <a:endParaRPr lang="ru-RU" dirty="0"/>
          </a:p>
        </p:txBody>
      </p:sp>
      <p:pic>
        <p:nvPicPr>
          <p:cNvPr id="8194" name="Picture 2" descr="C:\Users\Елена\Desktop\a7cb146ae30439625496b27f2d09c9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80919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814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 цветущих садов белизна</a:t>
            </a:r>
            <a:endParaRPr lang="ru-RU" dirty="0"/>
          </a:p>
        </p:txBody>
      </p:sp>
      <p:pic>
        <p:nvPicPr>
          <p:cNvPr id="9218" name="Picture 2" descr="C:\Users\Елена\Desktop\P5120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08911" cy="4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927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5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Здесь могилы солдат неизвестных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971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Елена\Desktop\Изображение 2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628800"/>
            <a:ext cx="396044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Елена\Desktop\Изображение 2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592" y="1628800"/>
            <a:ext cx="400087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64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375</TotalTime>
  <Words>181</Words>
  <Application>Microsoft Office PowerPoint</Application>
  <PresentationFormat>Экран (4:3)</PresentationFormat>
  <Paragraphs>43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Поезжай за моря – океаны, Надо всею землей пролети Есть на свете различные страны, Но такой, как у нас, не найти!</vt:lpstr>
      <vt:lpstr>Презентация PowerPoint</vt:lpstr>
      <vt:lpstr>Карта России</vt:lpstr>
      <vt:lpstr>Над полями пшеницы волнистой</vt:lpstr>
      <vt:lpstr>Колокольный разносится звон</vt:lpstr>
      <vt:lpstr>Здесь у речки Потудани чистой</vt:lpstr>
      <vt:lpstr>Здесь просторы степные без края</vt:lpstr>
      <vt:lpstr>И цветущих садов белизна</vt:lpstr>
      <vt:lpstr>Здесь могилы солдат неизвестных</vt:lpstr>
      <vt:lpstr>Наша малая Родина</vt:lpstr>
      <vt:lpstr>Репьевка в начале 20 века</vt:lpstr>
      <vt:lpstr>Вливается в душу пора золотая…      Глаголев И.И.</vt:lpstr>
      <vt:lpstr>А в России зима!     Сапронов А. Н.</vt:lpstr>
      <vt:lpstr>Первый снег, какое чудо!      Хлюндрин Н.</vt:lpstr>
      <vt:lpstr>Вновь пришла к нам весна…      Хлюндрин Н.</vt:lpstr>
      <vt:lpstr>Нет ничего дороже края, Где ты родился, где ты рос…      Хлюндрин Н.</vt:lpstr>
      <vt:lpstr>Репьевка во время оккупации</vt:lpstr>
      <vt:lpstr>Пока память жива!</vt:lpstr>
      <vt:lpstr>Николай Иванович Борзенко</vt:lpstr>
      <vt:lpstr>Репьевка сегодня</vt:lpstr>
      <vt:lpstr>Быть патриотом…. Что же это значит?</vt:lpstr>
      <vt:lpstr>А это значит – Родину любить. А это значит – честно, бесконечно Отечеству любимому служить!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Поезжай за моря – океаны, Надо всею землей пролети Есть на свете различные страны, Но такой, как у нас, не найти!</dc:title>
  <dc:creator>Елена</dc:creator>
  <cp:lastModifiedBy>Елена</cp:lastModifiedBy>
  <cp:revision>29</cp:revision>
  <dcterms:created xsi:type="dcterms:W3CDTF">2013-09-21T11:04:55Z</dcterms:created>
  <dcterms:modified xsi:type="dcterms:W3CDTF">2013-09-21T17:27:29Z</dcterms:modified>
</cp:coreProperties>
</file>